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87" r:id="rId3"/>
    <p:sldId id="290" r:id="rId4"/>
    <p:sldId id="257" r:id="rId5"/>
    <p:sldId id="258" r:id="rId6"/>
    <p:sldId id="260" r:id="rId7"/>
    <p:sldId id="259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89" r:id="rId17"/>
    <p:sldId id="279" r:id="rId18"/>
    <p:sldId id="280" r:id="rId19"/>
    <p:sldId id="281" r:id="rId20"/>
    <p:sldId id="282" r:id="rId21"/>
    <p:sldId id="283" r:id="rId22"/>
    <p:sldId id="284" r:id="rId23"/>
    <p:sldId id="270" r:id="rId24"/>
    <p:sldId id="271" r:id="rId25"/>
    <p:sldId id="272" r:id="rId26"/>
    <p:sldId id="273" r:id="rId27"/>
    <p:sldId id="265" r:id="rId28"/>
    <p:sldId id="286" r:id="rId29"/>
    <p:sldId id="275" r:id="rId30"/>
    <p:sldId id="276" r:id="rId31"/>
    <p:sldId id="277" r:id="rId32"/>
    <p:sldId id="278" r:id="rId33"/>
    <p:sldId id="291" r:id="rId34"/>
    <p:sldId id="285" r:id="rId35"/>
    <p:sldId id="28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C574F-339E-43E2-8D03-11187F490B51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Муниципальное бюджетное общеобразовательное учреждение «Средняя общеобразовательная школа №8.г.Азнакаево»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 descr="C:\Users\Гуля\Desktop\P91624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500307"/>
            <a:ext cx="4286280" cy="32147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1285861"/>
            <a:ext cx="55007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Всероссийский физкультурно-спортивный  комплекс «ГТО»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На пьедестале почета- наша юная лыжница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</a:rPr>
              <a:t>Багманова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 Лилия 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Гуля\Desktop\займись спортом\закрытие\DSCN438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5" name="Picture 3" descr="C:\Users\Гуля\Desktop\займись спортом\закрытие\DSCN438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9744" y="1600200"/>
            <a:ext cx="339551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Школьная «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Зарничка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Гуля\Desktop\займись спортом\Зарничка\DSC_02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25723"/>
            <a:ext cx="4038600" cy="2674917"/>
          </a:xfrm>
          <a:prstGeom prst="rect">
            <a:avLst/>
          </a:prstGeom>
          <a:noFill/>
        </p:spPr>
      </p:pic>
      <p:pic>
        <p:nvPicPr>
          <p:cNvPr id="3075" name="Picture 3" descr="C:\Users\Гуля\Desktop\займись спортом\Зарничка\DSC_02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86446"/>
            <a:ext cx="4038600" cy="295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Школьная акция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«Спортивное воскресенье                                    с родителями»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Гуля\Desktop\займись спортом\20150207_1603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4099" name="Picture 3" descr="C:\Users\Гуля\Desktop\займись спортом\P10404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Участие на районном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антинаркотическом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квесте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«Будь здоров!»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Гуля\Desktop\займись спортом\DSCN57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143116"/>
            <a:ext cx="5686436" cy="4264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Утренняя зарядка                                                 в пришкольном лагере «Снежинка»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Гуля\Desktop\займись спортом\DSCN39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00174"/>
            <a:ext cx="6429420" cy="48220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Муниципальный этап олимпиады      по физкультуре  (на базе школы)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Гуля\Desktop\займись спортом\DSCN58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1026" name="Picture 2" descr="E:\IMG_40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5743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Победитель муниципального тура олимпиады по физкультуре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Ганеева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Динара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Гуля\Desktop\займись спортом\DSCN61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Гуля\Desktop\займись спортом\DSCN61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Товарищеская встреча по футболу с командой МБОУ «СОШ №7»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в рамках Всероссийского                                     Дня здоровья и ВФСК «ГТО»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E:\IMG_40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E:\IMG_40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Соревнования по подтягиванию.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Галиев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Радель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-1 место,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Гараева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Рената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-3 место, Андреева Алеся -3 место.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E:\IMG_40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E:\IMG_40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329642" cy="1725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Майская легкоатлетическая эстафета, посвященная 70-летию Великой Победы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9" name="Picture 3" descr="E:\IMG_40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428868"/>
            <a:ext cx="5286412" cy="3964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157163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Участники муниципальных соревнований по ГТО среди 5-ых классов ,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2 место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займись спортом\20140910_1357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000240"/>
            <a:ext cx="5517638" cy="4138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Республиканская спартакиада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по легкой атлетике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 descr="E:\IMG_41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000372"/>
            <a:ext cx="4038600" cy="3028950"/>
          </a:xfrm>
          <a:prstGeom prst="rect">
            <a:avLst/>
          </a:prstGeom>
          <a:noFill/>
        </p:spPr>
      </p:pic>
      <p:pic>
        <p:nvPicPr>
          <p:cNvPr id="5123" name="Picture 3" descr="E:\IMG_4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71810"/>
            <a:ext cx="400052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285752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Победители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Спартакиады учащихся Республики Татарстан по легкой атлетике –г.Казань.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Призер спартакиады по метанию копья – Родионова Наталья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E:\IMG_41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86124"/>
            <a:ext cx="4038600" cy="3028950"/>
          </a:xfrm>
          <a:prstGeom prst="rect">
            <a:avLst/>
          </a:prstGeom>
          <a:noFill/>
        </p:spPr>
      </p:pic>
      <p:pic>
        <p:nvPicPr>
          <p:cNvPr id="6147" name="Picture 3" descr="E:\IMG_41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35756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Республиканская спартакиада                               по легкой атлетике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E:\IMG_41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71612"/>
            <a:ext cx="5917174" cy="4437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Участие в  военно-спортивной игре «Отчизны верные сыны» - 2 место.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4" name="Picture 2" descr="C:\Users\Гуля\Desktop\займись спортом\P21330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8195" name="Picture 3" descr="C:\Users\Гуля\Desktop\займись спортом\P21330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«Отчизны верные сыны»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218" name="Picture 2" descr="C:\Users\Гуля\Desktop\займись спортом\P21331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9219" name="Picture 3" descr="C:\Users\Гуля\Desktop\займись спортом\P21331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Отчизны верные сыны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42" name="Picture 2" descr="C:\Users\Гуля\Desktop\займись спортом\P21331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10243" name="Picture 3" descr="C:\Users\Гуля\Desktop\займись спортом\P21331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Соревнования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«Лыжня России – 2015»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266" name="Picture 2" descr="C:\Users\Гуля\Desktop\займись спортом\20150131_1006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14488"/>
            <a:ext cx="5757874" cy="43184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Районные соревнования по военно-спортивному многоборью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Гуля\Desktop\займись спортом\зарница\DSCN63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Гуля\Desktop\займись спортом\зарница\DSCN63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Фестиваль: Единая Декада ГТО.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218" name="Picture 2" descr="E:\IMG_41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9219" name="Picture 3" descr="E:\IMG_41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Районные соревнования по легкой атлетике, посвященные Международному дню защиты детей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сайт лагерь\DSCN68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928934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Гуля\Desktop\сайт лагерь\DSCN68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00037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школе проводятся физкультминутки и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подвижные переменки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займись спортом\DSCN61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928934"/>
            <a:ext cx="4057661" cy="3043246"/>
          </a:xfrm>
          <a:prstGeom prst="rect">
            <a:avLst/>
          </a:prstGeom>
          <a:noFill/>
        </p:spPr>
      </p:pic>
      <p:pic>
        <p:nvPicPr>
          <p:cNvPr id="1028" name="Picture 4" descr="C:\Users\Гуля\Desktop\займись спортом\DSCN6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496"/>
            <a:ext cx="4143404" cy="3107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Подведение итогов внедрения   ВФСК «ГТО».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Гуля\Desktop\сайт лагерь\DSCN68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Гуля\Desktop\сайт лагерь\DSCN68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Чествование лучших спортсменов школы- победителей соревнований комплекса ГТО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Гуля\Desktop\сайт лагерь\DSCN68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Гуля\Desktop\сайт лагерь\DSCN68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Комплекс «ГТО»  в пришкольном лагере «Орлята»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Гуля\Desktop\сайт лагерь\DSCN686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4099" name="Picture 3" descr="C:\Users\Гуля\Desktop\сайт 2014-15\сайт май 3\DSCN68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Утренняя зарядка в  пришкольном лагере.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«Веселые старты» в  рамках акции                    «Жизнь без наркотиков»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сайт лагерь\CIMG78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357430"/>
            <a:ext cx="4038600" cy="3028950"/>
          </a:xfrm>
          <a:prstGeom prst="rect">
            <a:avLst/>
          </a:prstGeom>
          <a:noFill/>
        </p:spPr>
      </p:pic>
      <p:pic>
        <p:nvPicPr>
          <p:cNvPr id="2" name="Picture 2" descr="C:\Users\Гуля\Desktop\антинарк\CIMG78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35743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Спортивные соревнования в честь Дня защиты детей.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4" name="Picture 2" descr="E:\IMG_41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8195" name="Picture 3" descr="E:\IMG_41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Выпускники, студенты спортивных вузов - частые гости  школы.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Гуля\Desktop\займись спортом\DSCN61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Гуля\Desktop\займись спортом\DSCN61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Открытие лыжного сезона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займись спортом\Багаутдиновы\IMG_34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Гуля\Desktop\займись спортом\Багаутдиновы\IMG_34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Открытие лыжного сезона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Гуля\Desktop\займись спортом\Багаутдиновы\IMG_34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Гуля\Desktop\займись спортом\Багаутдиновы\IMG_34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Победители и призеры соревнований вместе с учителем физкультуры Ильясовым Ф.З.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Гуля\Desktop\займись спортом\Багаутдиновы\IMG_34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Гуля\Desktop\займись спортом\Багаутдиновы\IMG_34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Встреча с мастером спорта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Багаутдиновым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Инсафом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- выпускником нашей  школы и  отцом юного лыжника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Багаутдинова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И.  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Гуля\Desktop\займись спортом\Багаутдиновы\IMG_35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000240"/>
            <a:ext cx="4038600" cy="3028950"/>
          </a:xfrm>
          <a:prstGeom prst="rect">
            <a:avLst/>
          </a:prstGeom>
          <a:noFill/>
        </p:spPr>
      </p:pic>
      <p:pic>
        <p:nvPicPr>
          <p:cNvPr id="4099" name="Picture 3" descr="C:\Users\Гуля\Desktop\займись спортом\Багаутдиновы\IMG_35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2880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Закрытие лыжного сезона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Гуля\Desktop\займись спортом\закрытие\DSCN47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714488"/>
            <a:ext cx="3394472" cy="4525963"/>
          </a:xfrm>
          <a:prstGeom prst="rect">
            <a:avLst/>
          </a:prstGeom>
          <a:noFill/>
        </p:spPr>
      </p:pic>
      <p:pic>
        <p:nvPicPr>
          <p:cNvPr id="5123" name="Picture 3" descr="C:\Users\Гуля\Desktop\займись спортом\закрытие\DSCN47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643050"/>
            <a:ext cx="3482585" cy="464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Команда лыжников вместе                        с учителем физкультуры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Зайдуллиной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Л.В.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Гуля\Desktop\займись спортом\закрытие\DSCN47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1026" name="Picture 2" descr="C:\Users\Гуля\Desktop\займись спортом\закрытие\DSCN47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251</Words>
  <Application>Microsoft Office PowerPoint</Application>
  <PresentationFormat>Экран (4:3)</PresentationFormat>
  <Paragraphs>36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Муниципальное бюджетное общеобразовательное учреждение «Средняя общеобразовательная школа №8.г.Азнакаево»</vt:lpstr>
      <vt:lpstr>Участники муниципальных соревнований по ГТО среди 5-ых классов , 2 место </vt:lpstr>
      <vt:lpstr>В школе проводятся физкультминутки и  подвижные переменки</vt:lpstr>
      <vt:lpstr>Открытие лыжного сезона</vt:lpstr>
      <vt:lpstr>Открытие лыжного сезона</vt:lpstr>
      <vt:lpstr>Победители и призеры соревнований вместе с учителем физкультуры Ильясовым Ф.З.</vt:lpstr>
      <vt:lpstr>Встреча с мастером спорта Багаутдиновым Инсафом - выпускником нашей  школы и  отцом юного лыжника Багаутдинова И.  </vt:lpstr>
      <vt:lpstr>Закрытие лыжного сезона</vt:lpstr>
      <vt:lpstr>Команда лыжников вместе                        с учителем физкультуры Зайдуллиной Л.В.</vt:lpstr>
      <vt:lpstr>На пьедестале почета- наша юная лыжница  Багманова  Лилия </vt:lpstr>
      <vt:lpstr>Школьная «Зарничка»</vt:lpstr>
      <vt:lpstr>Школьная акция  «Спортивное воскресенье                                    с родителями»</vt:lpstr>
      <vt:lpstr>Участие на районном антинаркотическом квесте  «Будь здоров!»</vt:lpstr>
      <vt:lpstr>Утренняя зарядка                                                 в пришкольном лагере «Снежинка»</vt:lpstr>
      <vt:lpstr>Муниципальный этап олимпиады      по физкультуре  (на базе школы)</vt:lpstr>
      <vt:lpstr>Победитель муниципального тура олимпиады по физкультуре Ганеева  Динара  </vt:lpstr>
      <vt:lpstr>Товарищеская встреча по футболу с командой МБОУ «СОШ №7»  в рамках Всероссийского                                     Дня здоровья и ВФСК «ГТО»</vt:lpstr>
      <vt:lpstr>Соревнования по подтягиванию. Галиев Радель -1 место, Гараева Рената -3 место, Андреева Алеся -3 место.</vt:lpstr>
      <vt:lpstr>Майская легкоатлетическая эстафета, посвященная 70-летию Великой Победы</vt:lpstr>
      <vt:lpstr>Республиканская спартакиада  по легкой атлетике</vt:lpstr>
      <vt:lpstr>Победители X Спартакиады учащихся Республики Татарстан по легкой атлетике –г.Казань. Призер спартакиады по метанию копья – Родионова Наталья </vt:lpstr>
      <vt:lpstr>Республиканская спартакиада                               по легкой атлетике</vt:lpstr>
      <vt:lpstr>Участие в  военно-спортивной игре «Отчизны верные сыны» - 2 место.</vt:lpstr>
      <vt:lpstr>«Отчизны верные сыны»</vt:lpstr>
      <vt:lpstr>Отчизны верные сыны</vt:lpstr>
      <vt:lpstr>Соревнования  «Лыжня России – 2015»</vt:lpstr>
      <vt:lpstr>Районные соревнования по военно-спортивному многоборью</vt:lpstr>
      <vt:lpstr>Фестиваль: Единая Декада ГТО.</vt:lpstr>
      <vt:lpstr>Районные соревнования по легкой атлетике, посвященные Международному дню защиты детей</vt:lpstr>
      <vt:lpstr>Подведение итогов внедрения   ВФСК «ГТО».</vt:lpstr>
      <vt:lpstr>Чествование лучших спортсменов школы- победителей соревнований комплекса ГТО</vt:lpstr>
      <vt:lpstr>Комплекс «ГТО»  в пришкольном лагере «Орлята»</vt:lpstr>
      <vt:lpstr>Утренняя зарядка в  пришкольном лагере. «Веселые старты» в  рамках акции                    «Жизнь без наркотиков» </vt:lpstr>
      <vt:lpstr>Спортивные соревнования в честь Дня защиты детей.</vt:lpstr>
      <vt:lpstr>Выпускники, студенты спортивных вузов - частые гости  школы.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физкультурно-оздоровительный комплекс «ГТО»</dc:title>
  <dc:creator>Гуля</dc:creator>
  <cp:lastModifiedBy>Гуля</cp:lastModifiedBy>
  <cp:revision>46</cp:revision>
  <dcterms:created xsi:type="dcterms:W3CDTF">2015-04-03T05:20:28Z</dcterms:created>
  <dcterms:modified xsi:type="dcterms:W3CDTF">2015-06-16T07:26:23Z</dcterms:modified>
</cp:coreProperties>
</file>